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65" r:id="rId4"/>
    <p:sldId id="266" r:id="rId5"/>
    <p:sldId id="267" r:id="rId6"/>
    <p:sldId id="268" r:id="rId7"/>
    <p:sldId id="275" r:id="rId8"/>
    <p:sldId id="269" r:id="rId9"/>
    <p:sldId id="270" r:id="rId10"/>
    <p:sldId id="276" r:id="rId11"/>
    <p:sldId id="271" r:id="rId12"/>
    <p:sldId id="274" r:id="rId13"/>
    <p:sldId id="272" r:id="rId14"/>
    <p:sldId id="273" r:id="rId15"/>
    <p:sldId id="26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4493-2435-4FE2-BED2-84A625363B12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6F355-8F12-49F2-A9BE-28F414004B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759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4493-2435-4FE2-BED2-84A625363B12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6F355-8F12-49F2-A9BE-28F414004B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92271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4493-2435-4FE2-BED2-84A625363B12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6F355-8F12-49F2-A9BE-28F414004B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677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4493-2435-4FE2-BED2-84A625363B12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6F355-8F12-49F2-A9BE-28F414004B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426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4493-2435-4FE2-BED2-84A625363B12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6F355-8F12-49F2-A9BE-28F414004B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8202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4493-2435-4FE2-BED2-84A625363B12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6F355-8F12-49F2-A9BE-28F414004B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929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4493-2435-4FE2-BED2-84A625363B12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6F355-8F12-49F2-A9BE-28F414004B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521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4493-2435-4FE2-BED2-84A625363B12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6F355-8F12-49F2-A9BE-28F414004B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899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4493-2435-4FE2-BED2-84A625363B12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6F355-8F12-49F2-A9BE-28F414004B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253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4493-2435-4FE2-BED2-84A625363B12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6F355-8F12-49F2-A9BE-28F414004B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551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4493-2435-4FE2-BED2-84A625363B12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6F355-8F12-49F2-A9BE-28F414004B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9515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E4493-2435-4FE2-BED2-84A625363B12}" type="datetimeFigureOut">
              <a:rPr lang="ru-RU" smtClean="0"/>
              <a:pPr/>
              <a:t>26.10.2020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C6F355-8F12-49F2-A9BE-28F414004B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62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1731" y="852352"/>
            <a:ext cx="112914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Эффективные методы и приёмы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обучения русскому языку и литературе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(в рамках ФГОС)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42537" y="4196725"/>
            <a:ext cx="786146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</a:t>
            </a:r>
          </a:p>
          <a:p>
            <a:pPr algn="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«Бабушкинская СШ»</a:t>
            </a:r>
          </a:p>
          <a:p>
            <a:pPr algn="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Дурова Елена Александровна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84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9748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910" y="126459"/>
            <a:ext cx="7605409" cy="933855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Творческие задания</a:t>
            </a:r>
            <a:endParaRPr lang="ru-RU" dirty="0"/>
          </a:p>
        </p:txBody>
      </p:sp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920300"/>
            <a:ext cx="8861899" cy="523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Иллюстрации к произведениям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Picture 3" descr="E:\Учитель года\рыжова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709" y="1637554"/>
            <a:ext cx="6817671" cy="4869913"/>
          </a:xfrm>
          <a:prstGeom prst="rect">
            <a:avLst/>
          </a:prstGeom>
          <a:noFill/>
        </p:spPr>
      </p:pic>
      <p:pic>
        <p:nvPicPr>
          <p:cNvPr id="24580" name="Picture 4" descr="E:\Учитель года\Князева Е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34872" y="630541"/>
            <a:ext cx="4346788" cy="62274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624518" y="511738"/>
            <a:ext cx="8861899" cy="5232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Написание лингвистической сказки (стихотворения)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2324912" y="1376229"/>
            <a:ext cx="7023370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Причастие.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Часть речи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Есть в нашем большом языке.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Она непростая,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Поверь, друг мой, мне.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Вопросы: какое? Какие? Какой?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Она держит рядом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Всегда за собой.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Она с прилагательным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Несколько схожа,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на глагол многим похожа.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Является нужной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Она в предложении,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также имеет время, склонение.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языке принимает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Большое участие,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называется просто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причастие.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(Коробова Дарья)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414974" y="335046"/>
            <a:ext cx="7381508" cy="5847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своих загадок, басен стихов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486384" y="1210380"/>
            <a:ext cx="531130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Загадки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Летом бежит, зимой стоит (вода).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приборы он питает,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проводах он обитает (ток)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Бонин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Иван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Друг пушистый у дверей,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 гроза крыс и мышей (Кот) Харина Елизавета.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столе передо мной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Гладкий круглый шар земной. (глобус)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Она очень много знает,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не зря её читаю. (книга) Сидоров Дмитрий.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6536988" y="1193715"/>
            <a:ext cx="4951379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Басня. Хвастливая белка.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Орехов и грибов белка так много запасла,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всем рассказывать о том пошла.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Поведала и зайцам, и вороне,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 спрятала их на деревьев кроне.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Сороке о запасе рассказала,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всем места храненья показала.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Ежа, бобра грибами угостила,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Попробовать еду гостей лесных пустила.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Подходит к концу осень, снег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валИт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 белка в три ручья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ревит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Пропали и орехи, и грибов уже нет,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Она ругает громко белый свет.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чтоб на окружающих за беды не сердиться,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надо было перед всеми так хвалиться.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(Романова Наталия)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459149" y="667064"/>
            <a:ext cx="882594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мы уже достигли?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1.Увеличился интерес к предмету.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2. Появилось желание выполнять творческие задания.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Ученики стали качественнее обобщать и систематизировать материал.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Ребята с творческими работами занимают призовые места на конкурсах различного уровня.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1219" y="1695161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  <a:br>
              <a:rPr lang="ru-RU" sz="7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062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96628" y="825895"/>
            <a:ext cx="1128084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Методы обучения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– это упорядоченные способы взаимосвязанной деятельности учителя и учащихся, направленные на достижение целей образования.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Прием обучения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 – это элемент метода, его составная часть, разовое действие, отдельный шаг в реализации метода или модификация метода в том случае, когда метод небольшой по объему или простой по структуре.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Активные приёмы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20085" y="2006749"/>
            <a:ext cx="10475843" cy="341632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Синквейн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Помогает выяснить отношение к изучаемой проблеме, соединить старое знание и осмысление нового.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Синквейн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обогащает словарный запас учащихся, подготавливает к краткому пересказу, учит формулировать идею, позволяет почувствовать себя творцом. Так как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синквейн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получается у большинства детей, он способствует самоутверждению, повышению самооценки. Еще одним преимуществом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синквейна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является то, что его написание на стадии рефлексии можно использовать на любом уроке, по любому предмету.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729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Работы учеников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586197" y="1478198"/>
            <a:ext cx="484056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Предложение.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Простое, сложное.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Повествует, побуждает, спрашивает.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Обязательно содержит грамматическую основу.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Важно.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(Русский язык, 8 класс)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583659" y="3612154"/>
            <a:ext cx="669263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Существительное.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Необходимое, самостоятельное.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Указывает, называет, поясняет.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Самая главная часть речи.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Изучаем.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(Русский язык, 6 класс)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7334656" y="1521663"/>
            <a:ext cx="417316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Чехов.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Талантливый, интересный.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Сочиняет, создаёт, смешит.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Написал много интересных рассказов.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Талант.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(Литература, 7 класс)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Поэзия.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Сложная, ритмичная.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Восхищает, удивляет, описывает.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Заставляет задуматься о важном.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Творчество.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(Литература, 10 класс)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71209" y="884901"/>
            <a:ext cx="10933889" cy="489364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Кластер</a:t>
            </a: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Данный прием развивает умение предполагать и прогнозировать, дополнять и анализировать, выделяя основное. В ходе данной работы формируются и развиваются следующие умения: умение ставить вопросы; выделять главное; устанавливать причинно-следственные связи и строить умозаключения; переходить от частностей к общему, понимая проблему в целом; сравнивать и анализировать; проводить аналогии. Прием кластера развивает системное мышление, учит детей систематизировать не только учебный материал, но и свои оценочные суждения, учит ребят вырабатывать и высказывать свое мнение, сформированное на основании наблюдений, опыта и новых полученных знаний, развивает навыки одновременного рассмотрения нескольких позиций, способности к творческой переработке информации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E:\Учитель года\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69571" y="479865"/>
            <a:ext cx="9025410" cy="656296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5565842" y="0"/>
            <a:ext cx="3548975" cy="856034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Работы учеников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61481" y="826534"/>
            <a:ext cx="11082130" cy="489364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Бортовой журнал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"Бортовой журнал" -  фиксация информации с помощью опорных слов, кратких предложений, вопросов и ключевых понятий темы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Он позволяет получить картину усвоенного учениками материала, помогает ученикам развивать умение фиксировать информацию, используя графические способы, научиться оценивать свои сильные и слабые стороны, дает возможность наглядно представить материал. Встретив в тексте ключевые моменты, учащиеся заносят их в свой бортовой журнал. При чтении, во время пауз и остановок, учащиеся заполняют графы бортового журнала, связывая изучаемую тему со своим видением, личным опытом. Проводя подобную работу, учитель вместе с учениками старается продемонстрировать все процессы зримо, чтобы потом ученики могли этим пользоваться.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54541" y="160845"/>
            <a:ext cx="5085945" cy="95783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Работы учеников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275" y="887679"/>
            <a:ext cx="7833756" cy="587531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649</Words>
  <Application>Microsoft Office PowerPoint</Application>
  <PresentationFormat>Широкоэкранный</PresentationFormat>
  <Paragraphs>108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Активные приёмы</vt:lpstr>
      <vt:lpstr>Работы учеников</vt:lpstr>
      <vt:lpstr>Презентация PowerPoint</vt:lpstr>
      <vt:lpstr>Работы учеников</vt:lpstr>
      <vt:lpstr>Презентация PowerPoint</vt:lpstr>
      <vt:lpstr>Презентация PowerPoint</vt:lpstr>
      <vt:lpstr>Работы учеников</vt:lpstr>
      <vt:lpstr>Презентация PowerPoint</vt:lpstr>
      <vt:lpstr>Творческие задания</vt:lpstr>
      <vt:lpstr>Презентация PowerPoint</vt:lpstr>
      <vt:lpstr>Презентация PowerPoint</vt:lpstr>
      <vt:lpstr>Презентация PowerPoint</vt:lpstr>
      <vt:lpstr>Спасибо 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Методический семинар.</dc:title>
  <dc:creator>пк</dc:creator>
  <cp:lastModifiedBy>пк</cp:lastModifiedBy>
  <cp:revision>27</cp:revision>
  <dcterms:created xsi:type="dcterms:W3CDTF">2020-01-28T17:57:00Z</dcterms:created>
  <dcterms:modified xsi:type="dcterms:W3CDTF">2020-10-26T12:09:40Z</dcterms:modified>
</cp:coreProperties>
</file>